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8" r:id="rId7"/>
    <p:sldId id="269" r:id="rId8"/>
    <p:sldId id="270" r:id="rId9"/>
    <p:sldId id="271" r:id="rId10"/>
    <p:sldId id="272" r:id="rId11"/>
    <p:sldId id="273" r:id="rId12"/>
    <p:sldId id="262" r:id="rId13"/>
    <p:sldId id="263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i" initials="P" lastIdx="1" clrIdx="0">
    <p:extLst>
      <p:ext uri="{19B8F6BF-5375-455C-9EA6-DF929625EA0E}">
        <p15:presenceInfo xmlns:p15="http://schemas.microsoft.com/office/powerpoint/2012/main" userId="e74102310d3841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144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B19EB09-3194-4FF5-BDC9-354D59672D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D20F2AB-654D-4CCA-8867-9847750EF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C722391-12D2-4521-96AE-97FA47290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54390D0-B57E-4C18-8D37-802ABE98C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8997D77-DC97-42D7-883A-ABC2194FC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1757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4A7CBA-766C-472C-8893-566B558CA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0A05963-71D3-4028-BAA2-66EF16044A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7A3E34D-22EC-47E2-8FE1-92997B883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40230A0-DCD4-49A1-AB5B-4267CBD65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E830951-99CF-40A6-83A1-7D49EDF05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8378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ED53E1B3-92E8-4B54-BE71-D5BF4010E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9F8F573-12CA-4CF9-8AE3-534D283E9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BDFB5E5-0E19-4A20-A297-D8E94212D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4258E3F-21CB-41A9-846C-0DB044DD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EAD92D3-F34A-4786-8C6A-D9718FFF9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3886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EB7EAE-EE34-4826-A71D-EDEC32B45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30C115-CC68-4614-B9D9-3D93E0BFE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F091C10-E7A9-4100-BF0A-83653C5A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A0593C2-DBB7-4565-B51C-6F8F5FC86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516395B-885C-44E0-8124-301E58415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5105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705291D-D8EB-463E-A2E5-4DC4F5804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02DB3C5-8001-4242-8EF2-D9BDB071C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31480D1-B9F6-4F48-A174-5B414BAA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1A8095A-20FD-4A0C-A2BC-D2C880B35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A2F27B5-6249-4804-A8B1-04D3AD042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6754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A1C84C-F5C8-410A-833A-3D8E31B84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671EFE0-C745-415A-ABC4-0CF8E4BBD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1D506F1-59DD-45A1-9F09-C4B1E01FF3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7FA1F85-5A81-40F3-B58D-63AB03F13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B8EF15C-07E1-447F-81C8-4D43CFD7A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EB8A7D5-114D-46F8-8622-21B00C44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16987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6C261E1-5D4B-4D4A-A178-4661B9FDF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C6D77BF-967D-4D0C-873D-F2908BC0B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801D462-0B06-409B-A6CF-2EABFB4A0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725E7C1B-7211-4AC2-BABC-B47D35CDAC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B3E34F3-9973-4CDF-9655-CD8002BE0B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3F2149F-AF7C-4F62-86F8-BAA8B1F5C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9E34EAF8-345F-41EB-94A4-67E1305AF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A497450-9039-43E9-9A98-1B3769BA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15244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0839544-38DC-417A-96C9-8F88D3F01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2EDB425-24CC-4980-9D8A-32FEEED06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347DB9C-4CDB-4A4C-9C3F-16E989FD1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A2DFC6F-DD48-4134-BB5B-F5F9FC44D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29176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041E646B-057B-4BF6-8F2F-626163951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274B4C0-8791-48D4-978B-936F4520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CFE1295-EA13-424E-B63C-921D297F3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52583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B248EA-1BBE-45D2-B3C6-BA255D808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F6953AC-9F83-4617-B361-4DA892480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D39AD12-DD49-492B-B09F-7B70B07209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A0E1C80-3905-4F3E-9261-B9BA0B7BE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27FC13BD-C65A-4E9F-A914-975AD8312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A6C25DB-96E5-4DB2-A63B-6D99C513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9725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17D877-555A-45E7-B0D8-54E87BEAA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7385D166-7F1B-42B6-8ED3-3119394C78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C338019-C96B-48CC-9EB5-6D48F483E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F0859B6-7444-478C-8070-1E52EC90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B87EF6C-D10A-4255-B1A4-DE6D7A4D2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8860650-BE1E-49A9-9661-786A00570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7156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CF801577-CD5A-45AA-821B-A2AEECB9C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09C35FB-C97A-4029-94D4-605ABA0D7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A285E9F-DB00-4E35-A14A-C458FA0D70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1235E-D1CD-40F5-A155-2BCC96062DB8}" type="datetimeFigureOut">
              <a:rPr lang="hu-HU" smtClean="0"/>
              <a:t>2021. 12. 09.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345DE21-09F4-442F-AC33-3254D89ED0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A39E711-D50F-41B4-90F8-0E72A806C5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73EDA-622C-4B38-BDCA-52EBCD365F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61135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8C33EB-C141-4A64-B109-FE2B2FC5D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7774" y="1520686"/>
            <a:ext cx="9144000" cy="2037522"/>
          </a:xfrm>
        </p:spPr>
        <p:txBody>
          <a:bodyPr>
            <a:normAutofit/>
          </a:bodyPr>
          <a:lstStyle/>
          <a:p>
            <a:r>
              <a:rPr lang="hu-HU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Impact" panose="020B0806030902050204" pitchFamily="34" charset="0"/>
              </a:rPr>
              <a:t>Testing a website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4549BCF-1F7C-4427-B0BD-4844F13AC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2818" y="4158630"/>
            <a:ext cx="9144000" cy="1655762"/>
          </a:xfrm>
        </p:spPr>
        <p:txBody>
          <a:bodyPr>
            <a:normAutofit/>
          </a:bodyPr>
          <a:lstStyle/>
          <a:p>
            <a:r>
              <a:rPr lang="hu-HU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Impact" panose="020B0806030902050204" pitchFamily="34" charset="0"/>
              </a:rPr>
              <a:t>By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Impact" panose="020B0806030902050204" pitchFamily="34" charset="0"/>
              </a:rPr>
              <a:t> Team 4</a:t>
            </a:r>
          </a:p>
        </p:txBody>
      </p:sp>
    </p:spTree>
    <p:extLst>
      <p:ext uri="{BB962C8B-B14F-4D97-AF65-F5344CB8AC3E}">
        <p14:creationId xmlns:p14="http://schemas.microsoft.com/office/powerpoint/2010/main" val="2668056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EFCA94-B905-47F9-A90D-A65FA6D5E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0026" y="44388"/>
            <a:ext cx="7495713" cy="559293"/>
          </a:xfrm>
        </p:spPr>
        <p:txBody>
          <a:bodyPr>
            <a:normAutofit/>
          </a:bodyPr>
          <a:lstStyle/>
          <a:p>
            <a:r>
              <a:rPr lang="hu-HU" sz="2800" b="1" dirty="0">
                <a:solidFill>
                  <a:schemeClr val="bg1"/>
                </a:solidFill>
                <a:latin typeface="KG Broken Vessels Sketch" pitchFamily="2" charset="-18"/>
              </a:rPr>
              <a:t>6. </a:t>
            </a:r>
            <a:r>
              <a:rPr lang="en-US" sz="2800" b="1" dirty="0">
                <a:solidFill>
                  <a:schemeClr val="bg1"/>
                </a:solidFill>
                <a:latin typeface="KG Broken Vessels Sketch" pitchFamily="2" charset="-18"/>
              </a:rPr>
              <a:t>Edit the list</a:t>
            </a:r>
            <a:endParaRPr lang="hu-HU" sz="2800" dirty="0">
              <a:solidFill>
                <a:schemeClr val="bg1"/>
              </a:solidFill>
              <a:latin typeface="KG Broken Vessels Sketch" pitchFamily="2" charset="-18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C328C09-6880-434C-99C7-0450B3C5B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1103" y="4998128"/>
            <a:ext cx="5128334" cy="1435964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C9A3B51-3A94-4F23-B574-EAE29F9F0F4C}"/>
              </a:ext>
            </a:extLst>
          </p:cNvPr>
          <p:cNvSpPr txBox="1"/>
          <p:nvPr/>
        </p:nvSpPr>
        <p:spPr>
          <a:xfrm>
            <a:off x="426128" y="1003177"/>
            <a:ext cx="4722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We tried here too</a:t>
            </a:r>
            <a:r>
              <a:rPr lang="hu-HU" sz="24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C6A40DD1-3394-412A-851B-EFAFB2D5F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73" y="1464842"/>
            <a:ext cx="5791200" cy="2573867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866F9E88-9953-4A70-928D-7474C62AE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327" y="1464841"/>
            <a:ext cx="5840698" cy="2573867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F0ACEF4F-2CC1-4B62-8B85-BF7FF95A25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5195" y="4330719"/>
            <a:ext cx="6004263" cy="225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182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EFCA94-B905-47F9-A90D-A65FA6D5E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0026" y="44388"/>
            <a:ext cx="7495713" cy="559293"/>
          </a:xfrm>
        </p:spPr>
        <p:txBody>
          <a:bodyPr>
            <a:normAutofit/>
          </a:bodyPr>
          <a:lstStyle/>
          <a:p>
            <a:r>
              <a:rPr lang="hu-HU" sz="2800" b="1" dirty="0">
                <a:solidFill>
                  <a:schemeClr val="bg1"/>
                </a:solidFill>
                <a:latin typeface="KG Broken Vessels Sketch" pitchFamily="2" charset="-18"/>
              </a:rPr>
              <a:t>+1. </a:t>
            </a:r>
            <a:r>
              <a:rPr lang="en-US" sz="2800" b="1" dirty="0">
                <a:solidFill>
                  <a:schemeClr val="bg1"/>
                </a:solidFill>
                <a:latin typeface="KG Broken Vessels Sketch" pitchFamily="2" charset="-18"/>
              </a:rPr>
              <a:t>Search box </a:t>
            </a:r>
            <a:endParaRPr lang="hu-HU" sz="2800" dirty="0">
              <a:solidFill>
                <a:schemeClr val="bg1"/>
              </a:solidFill>
              <a:latin typeface="KG Broken Vessels Sketch" pitchFamily="2" charset="-18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C328C09-6880-434C-99C7-0450B3C5B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1103" y="4998128"/>
            <a:ext cx="5128334" cy="1435964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C9A3B51-3A94-4F23-B574-EAE29F9F0F4C}"/>
              </a:ext>
            </a:extLst>
          </p:cNvPr>
          <p:cNvSpPr txBox="1"/>
          <p:nvPr/>
        </p:nvSpPr>
        <p:spPr>
          <a:xfrm>
            <a:off x="426128" y="1003177"/>
            <a:ext cx="4722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And we just found this by chance.</a:t>
            </a:r>
            <a:endParaRPr lang="hu-HU" sz="2400" dirty="0">
              <a:solidFill>
                <a:schemeClr val="bg1"/>
              </a:solidFill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8498A787-C51E-4124-A6BF-7E90AEADB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234" y="1721526"/>
            <a:ext cx="11055531" cy="1435964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82E58232-B5CC-419B-A978-7C5AD6778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5387" y="4071332"/>
            <a:ext cx="7691022" cy="2567419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CF59DF57-A824-41DF-AE09-4A982512561E}"/>
              </a:ext>
            </a:extLst>
          </p:cNvPr>
          <p:cNvSpPr txBox="1"/>
          <p:nvPr/>
        </p:nvSpPr>
        <p:spPr>
          <a:xfrm>
            <a:off x="568234" y="3352801"/>
            <a:ext cx="12544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 err="1">
                <a:solidFill>
                  <a:schemeClr val="bg1"/>
                </a:solidFill>
              </a:rPr>
              <a:t>It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looks</a:t>
            </a:r>
            <a:r>
              <a:rPr lang="hu-HU" sz="2800" dirty="0">
                <a:solidFill>
                  <a:schemeClr val="bg1"/>
                </a:solidFill>
              </a:rPr>
              <a:t> </a:t>
            </a:r>
            <a:r>
              <a:rPr lang="hu-HU" sz="2800" dirty="0" err="1">
                <a:solidFill>
                  <a:schemeClr val="bg1"/>
                </a:solidFill>
              </a:rPr>
              <a:t>baaaaaaaaaaaaaaaaaaaaaaaaaaaaaaaaaaaaaaaaaaaaaaddddddddddddddd</a:t>
            </a:r>
            <a:r>
              <a:rPr lang="hu-HU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8486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EFCA94-B905-47F9-A90D-A65FA6D5E7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Now let's look at the tasks!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C328C09-6880-434C-99C7-0450B3C5BA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13536E2-7939-4404-9B24-D9C6B8911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434" y="1591696"/>
            <a:ext cx="10422835" cy="4866524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EE069255-2DDC-42D7-9DB7-B18A8164295B}"/>
              </a:ext>
            </a:extLst>
          </p:cNvPr>
          <p:cNvSpPr txBox="1"/>
          <p:nvPr/>
        </p:nvSpPr>
        <p:spPr>
          <a:xfrm>
            <a:off x="4989442" y="102867"/>
            <a:ext cx="2872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prstClr val="white"/>
                </a:solidFill>
                <a:latin typeface="KG Broken Vessels Sketch" pitchFamily="2" charset="-18"/>
                <a:ea typeface="+mj-ea"/>
                <a:cs typeface="+mj-cs"/>
              </a:rPr>
              <a:t>And </a:t>
            </a:r>
            <a:r>
              <a:rPr lang="hu-HU" sz="2800" b="1" dirty="0" err="1">
                <a:solidFill>
                  <a:prstClr val="white"/>
                </a:solidFill>
                <a:latin typeface="KG Broken Vessels Sketch" pitchFamily="2" charset="-18"/>
                <a:ea typeface="+mj-ea"/>
                <a:cs typeface="+mj-cs"/>
              </a:rPr>
              <a:t>Jira</a:t>
            </a:r>
            <a:r>
              <a:rPr lang="hu-HU" sz="2800" b="1" dirty="0">
                <a:solidFill>
                  <a:prstClr val="white"/>
                </a:solidFill>
                <a:latin typeface="KG Broken Vessels Sketch" pitchFamily="2" charset="-18"/>
                <a:ea typeface="+mj-ea"/>
                <a:cs typeface="+mj-cs"/>
              </a:rPr>
              <a:t>.</a:t>
            </a:r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A3A80F0-157B-401B-9B6E-25A0C9085808}"/>
              </a:ext>
            </a:extLst>
          </p:cNvPr>
          <p:cNvSpPr txBox="1"/>
          <p:nvPr/>
        </p:nvSpPr>
        <p:spPr>
          <a:xfrm>
            <a:off x="805068" y="891660"/>
            <a:ext cx="4184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Just to make everything good.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61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EFCA94-B905-47F9-A90D-A65FA6D5E7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C328C09-6880-434C-99C7-0450B3C5B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173356" y="1007925"/>
            <a:ext cx="9144000" cy="1655762"/>
          </a:xfrm>
        </p:spPr>
        <p:txBody>
          <a:bodyPr>
            <a:normAutofit/>
          </a:bodyPr>
          <a:lstStyle/>
          <a:p>
            <a:r>
              <a:rPr lang="hu-HU" sz="5400" dirty="0" err="1">
                <a:solidFill>
                  <a:schemeClr val="bg1"/>
                </a:solidFill>
                <a:latin typeface="KG Broken Vessels Sketch" pitchFamily="2" charset="-18"/>
              </a:rPr>
              <a:t>Thank</a:t>
            </a:r>
            <a:r>
              <a:rPr lang="hu-HU" sz="5400" dirty="0">
                <a:solidFill>
                  <a:schemeClr val="bg1"/>
                </a:solidFill>
                <a:latin typeface="KG Broken Vessels Sketch" pitchFamily="2" charset="-18"/>
              </a:rPr>
              <a:t> </a:t>
            </a:r>
            <a:r>
              <a:rPr lang="hu-HU" sz="5400" dirty="0" err="1">
                <a:solidFill>
                  <a:schemeClr val="bg1"/>
                </a:solidFill>
                <a:latin typeface="KG Broken Vessels Sketch" pitchFamily="2" charset="-18"/>
              </a:rPr>
              <a:t>You</a:t>
            </a:r>
            <a:r>
              <a:rPr lang="hu-HU" sz="5400" dirty="0">
                <a:solidFill>
                  <a:schemeClr val="bg1"/>
                </a:solidFill>
                <a:latin typeface="KG Broken Vessels Sketch" pitchFamily="2" charset="-18"/>
              </a:rPr>
              <a:t>!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8DDF9D6-15BF-4071-B64A-91D70CC7C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859" y="406021"/>
            <a:ext cx="4544859" cy="58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72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A1D97F0-C3ED-44BE-AC29-596A6EFF3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6200" y="1825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A little pre-Christmas promotion, in case you feel like cooking...</a:t>
            </a:r>
            <a:endParaRPr lang="hu-HU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00"/>
              </a:highlight>
            </a:endParaRPr>
          </a:p>
        </p:txBody>
      </p:sp>
      <p:pic>
        <p:nvPicPr>
          <p:cNvPr id="1026" name="Picture 2" descr="https://s05.static.libri.hu/cover/ac/c/4224843_5.jpg">
            <a:extLst>
              <a:ext uri="{FF2B5EF4-FFF2-40B4-BE49-F238E27FC236}">
                <a16:creationId xmlns:a16="http://schemas.microsoft.com/office/drawing/2014/main" id="{604E9F96-0E47-41C2-BEBC-E1453A1764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013" y="793370"/>
            <a:ext cx="4489362" cy="571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116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55CC969-29C2-490E-B345-D6706304E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9835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KG Broken Vessels Sketch" pitchFamily="2" charset="-18"/>
              </a:rPr>
              <a:t>But this advert was really just an introduction to the team's approach to the project this week:</a:t>
            </a:r>
            <a:endParaRPr lang="hu-HU" sz="6000" dirty="0">
              <a:solidFill>
                <a:schemeClr val="bg1"/>
              </a:solidFill>
              <a:latin typeface="KG Broken Vessels Sketch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442991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58B4391A-21F4-471B-9C7A-191CEA820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699" y="0"/>
            <a:ext cx="53266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666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EFCA94-B905-47F9-A90D-A65FA6D5E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0026" y="44388"/>
            <a:ext cx="7495713" cy="559293"/>
          </a:xfrm>
        </p:spPr>
        <p:txBody>
          <a:bodyPr>
            <a:normAutofit fontScale="90000"/>
          </a:bodyPr>
          <a:lstStyle/>
          <a:p>
            <a:r>
              <a:rPr lang="hu-HU" sz="2800" b="1" dirty="0">
                <a:solidFill>
                  <a:schemeClr val="bg1"/>
                </a:solidFill>
                <a:latin typeface="KG Broken Vessels Sketch" pitchFamily="2" charset="-18"/>
              </a:rPr>
              <a:t>1. </a:t>
            </a:r>
            <a:r>
              <a:rPr lang="en-US" sz="2800" b="1" dirty="0">
                <a:solidFill>
                  <a:schemeClr val="bg1"/>
                </a:solidFill>
                <a:latin typeface="KG Broken Vessels Sketch" pitchFamily="2" charset="-18"/>
              </a:rPr>
              <a:t>Successful login to the IMDb account with</a:t>
            </a:r>
            <a:endParaRPr lang="hu-HU" sz="2800" dirty="0">
              <a:solidFill>
                <a:schemeClr val="bg1"/>
              </a:solidFill>
              <a:latin typeface="KG Broken Vessels Sketch" pitchFamily="2" charset="-18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93D35D5-9A23-400B-9710-247948119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184" y="2450237"/>
            <a:ext cx="10433838" cy="4152532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582CA166-D047-4AAE-8C43-F68591CA2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6989" y="603681"/>
            <a:ext cx="1282448" cy="1506532"/>
          </a:xfrm>
          <a:prstGeom prst="rect">
            <a:avLst/>
          </a:prstGeom>
        </p:spPr>
      </p:pic>
      <p:sp>
        <p:nvSpPr>
          <p:cNvPr id="3" name="Alcím 2">
            <a:extLst>
              <a:ext uri="{FF2B5EF4-FFF2-40B4-BE49-F238E27FC236}">
                <a16:creationId xmlns:a16="http://schemas.microsoft.com/office/drawing/2014/main" id="{1C328C09-6880-434C-99C7-0450B3C5B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1103" y="4998128"/>
            <a:ext cx="5128334" cy="1435964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C9A3B51-3A94-4F23-B574-EAE29F9F0F4C}"/>
              </a:ext>
            </a:extLst>
          </p:cNvPr>
          <p:cNvSpPr txBox="1"/>
          <p:nvPr/>
        </p:nvSpPr>
        <p:spPr>
          <a:xfrm>
            <a:off x="426128" y="1003177"/>
            <a:ext cx="47229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We had to log in to IMDB first, but we didn't find any problems...</a:t>
            </a:r>
            <a:endParaRPr lang="hu-H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39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EFCA94-B905-47F9-A90D-A65FA6D5E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0026" y="44388"/>
            <a:ext cx="7495713" cy="559293"/>
          </a:xfrm>
        </p:spPr>
        <p:txBody>
          <a:bodyPr>
            <a:normAutofit fontScale="90000"/>
          </a:bodyPr>
          <a:lstStyle/>
          <a:p>
            <a:r>
              <a:rPr lang="hu-HU" sz="2800" b="1" dirty="0">
                <a:solidFill>
                  <a:schemeClr val="bg1"/>
                </a:solidFill>
                <a:latin typeface="KG Broken Vessels Sketch" pitchFamily="2" charset="-18"/>
              </a:rPr>
              <a:t>2. </a:t>
            </a:r>
            <a:r>
              <a:rPr lang="en-US" sz="2800" b="1" dirty="0">
                <a:solidFill>
                  <a:schemeClr val="bg1"/>
                </a:solidFill>
                <a:latin typeface="KG Broken Vessels Sketch" pitchFamily="2" charset="-18"/>
              </a:rPr>
              <a:t>Successful logout from the IMDb account</a:t>
            </a:r>
            <a:endParaRPr lang="hu-HU" sz="2800" dirty="0">
              <a:solidFill>
                <a:schemeClr val="bg1"/>
              </a:solidFill>
              <a:latin typeface="KG Broken Vessels Sketch" pitchFamily="2" charset="-18"/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2F4A5D80-3E4A-4D4E-9FF0-C35164824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19" y="2400126"/>
            <a:ext cx="9188389" cy="1596435"/>
          </a:xfrm>
          <a:prstGeom prst="rect">
            <a:avLst/>
          </a:prstGeom>
        </p:spPr>
      </p:pic>
      <p:sp>
        <p:nvSpPr>
          <p:cNvPr id="3" name="Alcím 2">
            <a:extLst>
              <a:ext uri="{FF2B5EF4-FFF2-40B4-BE49-F238E27FC236}">
                <a16:creationId xmlns:a16="http://schemas.microsoft.com/office/drawing/2014/main" id="{1C328C09-6880-434C-99C7-0450B3C5B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3715" y="5172679"/>
            <a:ext cx="5128334" cy="1435964"/>
          </a:xfrm>
        </p:spPr>
        <p:txBody>
          <a:bodyPr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</a:rPr>
              <a:t>B</a:t>
            </a:r>
            <a:r>
              <a:rPr lang="en-US" sz="2800" dirty="0" err="1">
                <a:solidFill>
                  <a:schemeClr val="bg1"/>
                </a:solidFill>
              </a:rPr>
              <a:t>ut</a:t>
            </a:r>
            <a:r>
              <a:rPr lang="en-US" sz="2800" dirty="0">
                <a:solidFill>
                  <a:schemeClr val="bg1"/>
                </a:solidFill>
              </a:rPr>
              <a:t> we never gave up hope, because...</a:t>
            </a:r>
            <a:endParaRPr lang="hu-HU" sz="2800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C9A3B51-3A94-4F23-B574-EAE29F9F0F4C}"/>
              </a:ext>
            </a:extLst>
          </p:cNvPr>
          <p:cNvSpPr txBox="1"/>
          <p:nvPr/>
        </p:nvSpPr>
        <p:spPr>
          <a:xfrm>
            <a:off x="325514" y="1141890"/>
            <a:ext cx="4722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And at check-out we couldn't find...</a:t>
            </a:r>
            <a:endParaRPr lang="hu-HU" sz="2400" dirty="0">
              <a:solidFill>
                <a:schemeClr val="bg1"/>
              </a:solidFill>
            </a:endParaRP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E2D2E5FD-FEE1-4B7C-BAAA-F5770E5F67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5635" y="1081402"/>
            <a:ext cx="1924319" cy="343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581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EFCA94-B905-47F9-A90D-A65FA6D5E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0026" y="44388"/>
            <a:ext cx="7495713" cy="559293"/>
          </a:xfrm>
        </p:spPr>
        <p:txBody>
          <a:bodyPr>
            <a:normAutofit/>
          </a:bodyPr>
          <a:lstStyle/>
          <a:p>
            <a:r>
              <a:rPr lang="hu-HU" sz="2800" b="1" dirty="0">
                <a:solidFill>
                  <a:schemeClr val="bg1"/>
                </a:solidFill>
                <a:latin typeface="KG Broken Vessels Sketch" pitchFamily="2" charset="-18"/>
              </a:rPr>
              <a:t>3. </a:t>
            </a:r>
            <a:r>
              <a:rPr lang="en-US" sz="2800" b="1" dirty="0">
                <a:solidFill>
                  <a:schemeClr val="bg1"/>
                </a:solidFill>
                <a:latin typeface="KG Broken Vessels Sketch" pitchFamily="2" charset="-18"/>
              </a:rPr>
              <a:t>Uploading a picture to the profile</a:t>
            </a:r>
            <a:endParaRPr lang="hu-HU" sz="2800" dirty="0">
              <a:solidFill>
                <a:schemeClr val="bg1"/>
              </a:solidFill>
              <a:latin typeface="KG Broken Vessels Sketch" pitchFamily="2" charset="-18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C328C09-6880-434C-99C7-0450B3C5B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1103" y="4998128"/>
            <a:ext cx="5128334" cy="1435964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C9A3B51-3A94-4F23-B574-EAE29F9F0F4C}"/>
              </a:ext>
            </a:extLst>
          </p:cNvPr>
          <p:cNvSpPr txBox="1"/>
          <p:nvPr/>
        </p:nvSpPr>
        <p:spPr>
          <a:xfrm>
            <a:off x="266330" y="871273"/>
            <a:ext cx="27698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We found two in the profile picture upload!</a:t>
            </a:r>
            <a:endParaRPr lang="hu-HU" sz="2400" dirty="0">
              <a:solidFill>
                <a:schemeClr val="bg1"/>
              </a:solidFill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F0FEFD5C-D2DC-4140-9B8F-3E9820A1B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229" y="2979409"/>
            <a:ext cx="9605639" cy="358695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7FC3FE95-5087-4AE0-89D1-57573F90D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4642" y="1820266"/>
            <a:ext cx="3054452" cy="906999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AD2D6FFE-48B7-4E31-8A55-A655F7276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3681" y="724569"/>
            <a:ext cx="3503222" cy="974809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322A2BAA-B866-486D-A524-FF54955AD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2364" y="950269"/>
            <a:ext cx="2443636" cy="168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EFCA94-B905-47F9-A90D-A65FA6D5E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0026" y="44388"/>
            <a:ext cx="7495713" cy="830997"/>
          </a:xfrm>
        </p:spPr>
        <p:txBody>
          <a:bodyPr>
            <a:normAutofit fontScale="90000"/>
          </a:bodyPr>
          <a:lstStyle/>
          <a:p>
            <a:r>
              <a:rPr lang="hu-HU" sz="2800" b="1" dirty="0">
                <a:solidFill>
                  <a:schemeClr val="bg1"/>
                </a:solidFill>
                <a:latin typeface="KG Broken Vessels Sketch" pitchFamily="2" charset="-18"/>
              </a:rPr>
              <a:t>4. </a:t>
            </a:r>
            <a:r>
              <a:rPr lang="en-US" sz="2800" b="1" dirty="0">
                <a:solidFill>
                  <a:schemeClr val="bg1"/>
                </a:solidFill>
                <a:latin typeface="KG Broken Vessels Sketch" pitchFamily="2" charset="-18"/>
              </a:rPr>
              <a:t>Validating some of the Oscar winners in 2005</a:t>
            </a:r>
            <a:endParaRPr lang="hu-HU" sz="2800" dirty="0">
              <a:solidFill>
                <a:schemeClr val="bg1"/>
              </a:solidFill>
              <a:latin typeface="KG Broken Vessels Sketch" pitchFamily="2" charset="-18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C328C09-6880-434C-99C7-0450B3C5B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1103" y="4998128"/>
            <a:ext cx="5128334" cy="1435964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C9A3B51-3A94-4F23-B574-EAE29F9F0F4C}"/>
              </a:ext>
            </a:extLst>
          </p:cNvPr>
          <p:cNvSpPr txBox="1"/>
          <p:nvPr/>
        </p:nvSpPr>
        <p:spPr>
          <a:xfrm>
            <a:off x="426128" y="1003177"/>
            <a:ext cx="4722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We couldn't argue with that.</a:t>
            </a:r>
            <a:endParaRPr lang="hu-HU" sz="2400" dirty="0">
              <a:solidFill>
                <a:schemeClr val="bg1"/>
              </a:solidFill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2BC0B18B-148A-4B22-9E51-68693F25C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474" y="1703579"/>
            <a:ext cx="11315890" cy="214839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5F115A28-7C22-4670-967C-81BFD1ADBA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4202" y="4157855"/>
            <a:ext cx="2567767" cy="2064283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A18697C4-CDCF-45CF-8642-A082850CB7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8926" y="4479779"/>
            <a:ext cx="4104698" cy="174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49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EFCA94-B905-47F9-A90D-A65FA6D5E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0026" y="44388"/>
            <a:ext cx="7495713" cy="559293"/>
          </a:xfrm>
        </p:spPr>
        <p:txBody>
          <a:bodyPr>
            <a:normAutofit/>
          </a:bodyPr>
          <a:lstStyle/>
          <a:p>
            <a:r>
              <a:rPr lang="hu-HU" sz="2800" b="1" dirty="0">
                <a:solidFill>
                  <a:schemeClr val="bg1"/>
                </a:solidFill>
                <a:latin typeface="KG Broken Vessels Sketch" pitchFamily="2" charset="-18"/>
              </a:rPr>
              <a:t>5. </a:t>
            </a:r>
            <a:r>
              <a:rPr lang="en-US" sz="2800" b="1" dirty="0">
                <a:solidFill>
                  <a:schemeClr val="bg1"/>
                </a:solidFill>
                <a:latin typeface="KG Broken Vessels Sketch" pitchFamily="2" charset="-18"/>
              </a:rPr>
              <a:t>Create a list that will contain people</a:t>
            </a:r>
            <a:endParaRPr lang="hu-HU" sz="2800" dirty="0">
              <a:solidFill>
                <a:schemeClr val="bg1"/>
              </a:solidFill>
              <a:latin typeface="KG Broken Vessels Sketch" pitchFamily="2" charset="-18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C328C09-6880-434C-99C7-0450B3C5B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1103" y="4998128"/>
            <a:ext cx="5128334" cy="1435964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C9A3B51-3A94-4F23-B574-EAE29F9F0F4C}"/>
              </a:ext>
            </a:extLst>
          </p:cNvPr>
          <p:cNvSpPr txBox="1"/>
          <p:nvPr/>
        </p:nvSpPr>
        <p:spPr>
          <a:xfrm>
            <a:off x="426128" y="1003177"/>
            <a:ext cx="4722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We have also made a list.</a:t>
            </a:r>
            <a:endParaRPr lang="hu-HU" sz="2400" dirty="0">
              <a:solidFill>
                <a:schemeClr val="bg1"/>
              </a:solidFill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3062F374-4BCA-49A0-B938-53307294F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72" y="1521544"/>
            <a:ext cx="10924860" cy="2019670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F2B5AF38-2DF1-458F-BCE7-DE54C335A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7865" y="3837640"/>
            <a:ext cx="6297874" cy="271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24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181</Words>
  <Application>Microsoft Office PowerPoint</Application>
  <PresentationFormat>Szélesvásznú</PresentationFormat>
  <Paragraphs>24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Impact</vt:lpstr>
      <vt:lpstr>KG Broken Vessels Sketch</vt:lpstr>
      <vt:lpstr>Office-téma</vt:lpstr>
      <vt:lpstr>Testing a website</vt:lpstr>
      <vt:lpstr>A little pre-Christmas promotion, in case you feel like cooking...</vt:lpstr>
      <vt:lpstr>But this advert was really just an introduction to the team's approach to the project this week:</vt:lpstr>
      <vt:lpstr>PowerPoint-bemutató</vt:lpstr>
      <vt:lpstr>1. Successful login to the IMDb account with</vt:lpstr>
      <vt:lpstr>2. Successful logout from the IMDb account</vt:lpstr>
      <vt:lpstr>3. Uploading a picture to the profile</vt:lpstr>
      <vt:lpstr>4. Validating some of the Oscar winners in 2005</vt:lpstr>
      <vt:lpstr>5. Create a list that will contain people</vt:lpstr>
      <vt:lpstr>6. Edit the list</vt:lpstr>
      <vt:lpstr>+1. Search box </vt:lpstr>
      <vt:lpstr>Now let's look at the tasks!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a website</dc:title>
  <dc:creator>Peti</dc:creator>
  <cp:lastModifiedBy>Peti</cp:lastModifiedBy>
  <cp:revision>18</cp:revision>
  <dcterms:created xsi:type="dcterms:W3CDTF">2021-12-09T12:09:18Z</dcterms:created>
  <dcterms:modified xsi:type="dcterms:W3CDTF">2021-12-09T15:03:12Z</dcterms:modified>
</cp:coreProperties>
</file>

<file path=docProps/thumbnail.jpeg>
</file>